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dcf909d65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dcf909d65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cf909d65d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cf909d65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cf909d65d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dcf909d65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Keepers of the Earth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Joyce Poley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Joyce Poley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river,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river makes us whole.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river feeds our soul.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to speak its sacred worth.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as keepers of the earth.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mountain,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mountain makes us whole.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mountain feeds our soul.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to speak its sacred worth.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as keepers of the earth.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forest,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forest makes us whole.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forest feeds our soul.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to speak its sacred worth.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as keepers of the earth.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blessed by ev’ry ocean,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ocean makes us whole.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its riches and its beauty,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ev’ry ocean feeds our soul.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are called as keepers of the earth,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to speak its sacred worth.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our children and our children’s children,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called as keepers of the earth.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